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FF3A8-528B-462C-98DC-CF106843466A}" v="25" dt="2022-09-17T14:01:36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07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1648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553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5626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151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00463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64037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2764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99394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1472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8245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878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706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356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6541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96703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40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1671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6FABCC3-481C-48F0-A0D3-013683AAC18C}" type="datetimeFigureOut">
              <a:rPr lang="ar-SA" smtClean="0"/>
              <a:t>21/02/44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A64-B7FB-4AE8-94F0-52AE1CDE87D5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6988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356EA1F8-3214-A8D1-5012-86792909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75" y="0"/>
            <a:ext cx="8274050" cy="6858000"/>
          </a:xfrm>
          <a:prstGeom prst="rect">
            <a:avLst/>
          </a:prstGeom>
        </p:spPr>
      </p:pic>
      <p:sp>
        <p:nvSpPr>
          <p:cNvPr id="5" name="مخطط انسيابي: معالجة متعاقبة 4">
            <a:extLst>
              <a:ext uri="{FF2B5EF4-FFF2-40B4-BE49-F238E27FC236}">
                <a16:creationId xmlns:a16="http://schemas.microsoft.com/office/drawing/2014/main" id="{B3D6F3B5-E0D7-CEDC-157A-0DC62CA5F65B}"/>
              </a:ext>
            </a:extLst>
          </p:cNvPr>
          <p:cNvSpPr/>
          <p:nvPr/>
        </p:nvSpPr>
        <p:spPr>
          <a:xfrm>
            <a:off x="3943350" y="4648200"/>
            <a:ext cx="4305300" cy="1570590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dirty="0"/>
              <a:t>التعليم في عهد الملك سلمان </a:t>
            </a:r>
            <a:br>
              <a:rPr lang="ar-SA" sz="3200" dirty="0"/>
            </a:br>
            <a:r>
              <a:rPr lang="ar-SA" sz="3200" dirty="0"/>
              <a:t>بن عبد العزيز حفظه الله </a:t>
            </a:r>
          </a:p>
        </p:txBody>
      </p:sp>
    </p:spTree>
    <p:extLst>
      <p:ext uri="{BB962C8B-B14F-4D97-AF65-F5344CB8AC3E}">
        <p14:creationId xmlns:p14="http://schemas.microsoft.com/office/powerpoint/2010/main" val="33452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28A624BC-AD51-54B9-2057-93EE07AF0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9" b="10159"/>
          <a:stretch/>
        </p:blipFill>
        <p:spPr>
          <a:xfrm>
            <a:off x="381000" y="696686"/>
            <a:ext cx="11429999" cy="5464628"/>
          </a:xfrm>
          <a:prstGeom prst="rect">
            <a:avLst/>
          </a:prstGeom>
        </p:spPr>
      </p:pic>
      <p:sp>
        <p:nvSpPr>
          <p:cNvPr id="5" name="مستطيل: زوايا مستديرة 4">
            <a:extLst>
              <a:ext uri="{FF2B5EF4-FFF2-40B4-BE49-F238E27FC236}">
                <a16:creationId xmlns:a16="http://schemas.microsoft.com/office/drawing/2014/main" id="{FB2C8328-18A2-335C-5A8C-3D5790D31DBE}"/>
              </a:ext>
            </a:extLst>
          </p:cNvPr>
          <p:cNvSpPr/>
          <p:nvPr/>
        </p:nvSpPr>
        <p:spPr>
          <a:xfrm>
            <a:off x="4011385" y="696686"/>
            <a:ext cx="4169228" cy="204651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2800" dirty="0"/>
              <a:t>وأخيرا ... التعليم عن بعد </a:t>
            </a:r>
          </a:p>
          <a:p>
            <a:pPr algn="ctr"/>
            <a:r>
              <a:rPr lang="ar-SA" sz="2800" dirty="0"/>
              <a:t>وانشاء منصة مدرستي </a:t>
            </a:r>
          </a:p>
          <a:p>
            <a:pPr algn="ctr"/>
            <a:r>
              <a:rPr lang="ar-SA" sz="2800" dirty="0"/>
              <a:t>للتعامل مع أزمة كورونا </a:t>
            </a:r>
          </a:p>
        </p:txBody>
      </p:sp>
    </p:spTree>
    <p:extLst>
      <p:ext uri="{BB962C8B-B14F-4D97-AF65-F5344CB8AC3E}">
        <p14:creationId xmlns:p14="http://schemas.microsoft.com/office/powerpoint/2010/main" val="185795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2F2E9948-673E-A1E0-8F18-8DF49742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6" y="511629"/>
            <a:ext cx="9420876" cy="6189890"/>
          </a:xfrm>
          <a:prstGeom prst="rect">
            <a:avLst/>
          </a:prstGeom>
        </p:spPr>
      </p:pic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E013DB86-BEF7-3026-3C49-4889FEE9F1D2}"/>
              </a:ext>
            </a:extLst>
          </p:cNvPr>
          <p:cNvSpPr/>
          <p:nvPr/>
        </p:nvSpPr>
        <p:spPr>
          <a:xfrm>
            <a:off x="4239985" y="1480458"/>
            <a:ext cx="3537857" cy="45284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dirty="0"/>
              <a:t>عمل الطالب: </a:t>
            </a:r>
          </a:p>
          <a:p>
            <a:pPr algn="ctr"/>
            <a:r>
              <a:rPr lang="ar-SA" sz="3600" dirty="0"/>
              <a:t>محمد حسن العمران </a:t>
            </a:r>
          </a:p>
          <a:p>
            <a:pPr algn="ctr"/>
            <a:r>
              <a:rPr lang="ar-SA" sz="3600" dirty="0"/>
              <a:t>الصف:</a:t>
            </a:r>
          </a:p>
          <a:p>
            <a:pPr algn="ctr"/>
            <a:r>
              <a:rPr lang="ar-SA" sz="3600" dirty="0"/>
              <a:t>الثالث متوسط د </a:t>
            </a:r>
          </a:p>
          <a:p>
            <a:pPr algn="ctr"/>
            <a:r>
              <a:rPr lang="ar-SA" sz="3600" dirty="0"/>
              <a:t>اشراف: </a:t>
            </a:r>
          </a:p>
          <a:p>
            <a:pPr algn="ctr"/>
            <a:r>
              <a:rPr lang="ar-SA" sz="3600" dirty="0"/>
              <a:t> الأستاذ محمد الفكيه</a:t>
            </a:r>
          </a:p>
          <a:p>
            <a:pPr algn="ctr"/>
            <a:r>
              <a:rPr lang="ar-SA" sz="3600" dirty="0"/>
              <a:t>مدرسة:</a:t>
            </a:r>
          </a:p>
          <a:p>
            <a:pPr algn="ctr"/>
            <a:r>
              <a:rPr lang="ar-SA" sz="3600" dirty="0"/>
              <a:t> ابن كثير المتوسطة</a:t>
            </a:r>
          </a:p>
        </p:txBody>
      </p:sp>
    </p:spTree>
    <p:extLst>
      <p:ext uri="{BB962C8B-B14F-4D97-AF65-F5344CB8AC3E}">
        <p14:creationId xmlns:p14="http://schemas.microsoft.com/office/powerpoint/2010/main" val="80635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868AD8E3-6984-B1ED-66A7-3E3CE5F4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17" y="43543"/>
            <a:ext cx="7079166" cy="6858000"/>
          </a:xfrm>
          <a:prstGeom prst="rect">
            <a:avLst/>
          </a:prstGeom>
        </p:spPr>
      </p:pic>
      <p:sp>
        <p:nvSpPr>
          <p:cNvPr id="6" name="مخطط انسيابي: معالجة متعاقبة 5">
            <a:extLst>
              <a:ext uri="{FF2B5EF4-FFF2-40B4-BE49-F238E27FC236}">
                <a16:creationId xmlns:a16="http://schemas.microsoft.com/office/drawing/2014/main" id="{DB73DD9A-8EBD-E0A5-0C3B-BA3BB4024102}"/>
              </a:ext>
            </a:extLst>
          </p:cNvPr>
          <p:cNvSpPr/>
          <p:nvPr/>
        </p:nvSpPr>
        <p:spPr>
          <a:xfrm>
            <a:off x="3785122" y="4844143"/>
            <a:ext cx="5850461" cy="1851625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200" dirty="0"/>
              <a:t>شهد التعليم في عهده تغيرا نوعيا في هيكلة مؤسساته التعليمية و التربوية </a:t>
            </a:r>
          </a:p>
          <a:p>
            <a:pPr algn="ctr"/>
            <a:r>
              <a:rPr lang="ar-SA" sz="3200" dirty="0"/>
              <a:t>ومن ابرز ملامح نمو التعليم :</a:t>
            </a:r>
          </a:p>
        </p:txBody>
      </p:sp>
    </p:spTree>
    <p:extLst>
      <p:ext uri="{BB962C8B-B14F-4D97-AF65-F5344CB8AC3E}">
        <p14:creationId xmlns:p14="http://schemas.microsoft.com/office/powerpoint/2010/main" val="18845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BA0A2EE6-602A-75D7-9AB1-FCCE25232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t="3174" r="10476" b="2857"/>
          <a:stretch/>
        </p:blipFill>
        <p:spPr>
          <a:xfrm>
            <a:off x="1426028" y="0"/>
            <a:ext cx="901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68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C682CA14-B287-702A-4F2F-3113074A5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3" t="3492" r="15047" b="3174"/>
          <a:stretch/>
        </p:blipFill>
        <p:spPr>
          <a:xfrm>
            <a:off x="1899557" y="0"/>
            <a:ext cx="8392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199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9D7ACC8-72BB-AF54-571C-302EDEF91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t="3174" b="3016"/>
          <a:stretch/>
        </p:blipFill>
        <p:spPr>
          <a:xfrm>
            <a:off x="1399487" y="772886"/>
            <a:ext cx="9393025" cy="5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11FD889A-160A-6A76-44FD-03CAC4478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1" b="3651"/>
          <a:stretch/>
        </p:blipFill>
        <p:spPr>
          <a:xfrm>
            <a:off x="794658" y="642257"/>
            <a:ext cx="10433538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88E5D818-EB35-E657-5538-36642959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" t="3809" r="3429" b="3175"/>
          <a:stretch/>
        </p:blipFill>
        <p:spPr>
          <a:xfrm>
            <a:off x="1213757" y="497652"/>
            <a:ext cx="9764486" cy="58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8EA03492-B2CC-25CE-935C-1D8BBE56D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9" t="3174" r="7716" b="3333"/>
          <a:stretch/>
        </p:blipFill>
        <p:spPr>
          <a:xfrm>
            <a:off x="1279071" y="223157"/>
            <a:ext cx="9633857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716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41A42AC9-F691-8E55-D795-62F53D9C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4008"/>
      </p:ext>
    </p:extLst>
  </p:cSld>
  <p:clrMapOvr>
    <a:masterClrMapping/>
  </p:clrMapOvr>
  <p:transition spd="slow">
    <p:wipe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أيون">
  <a:themeElements>
    <a:clrScheme name="أيون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أيون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أيون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CC514D6AC3DB439A0C4E6C5E32FDCC" ma:contentTypeVersion="7" ma:contentTypeDescription="Create a new document." ma:contentTypeScope="" ma:versionID="9f8df4c50719a4c28c45688cdc57d286">
  <xsd:schema xmlns:xsd="http://www.w3.org/2001/XMLSchema" xmlns:xs="http://www.w3.org/2001/XMLSchema" xmlns:p="http://schemas.microsoft.com/office/2006/metadata/properties" xmlns:ns3="b85ac4dd-6178-4f8a-bf6a-b76e1e112624" xmlns:ns4="095f5ab6-078f-42c6-a67a-9d93e3fa2254" targetNamespace="http://schemas.microsoft.com/office/2006/metadata/properties" ma:root="true" ma:fieldsID="2fb6a388e21dbf48e6bc15c0e8d036e6" ns3:_="" ns4:_="">
    <xsd:import namespace="b85ac4dd-6178-4f8a-bf6a-b76e1e112624"/>
    <xsd:import namespace="095f5ab6-078f-42c6-a67a-9d93e3fa22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ac4dd-6178-4f8a-bf6a-b76e1e1126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f5ab6-078f-42c6-a67a-9d93e3fa225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9A38E5-E48F-46E2-9659-11A26A0C65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DF2D2F-5F61-4113-AF90-AB0B13FF1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ac4dd-6178-4f8a-bf6a-b76e1e112624"/>
    <ds:schemaRef ds:uri="095f5ab6-078f-42c6-a67a-9d93e3fa2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36DFF9-DE82-4DA0-A55A-181EB5A2F233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095f5ab6-078f-42c6-a67a-9d93e3fa2254"/>
    <ds:schemaRef ds:uri="b85ac4dd-6178-4f8a-bf6a-b76e1e11262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64</Words>
  <Application>Microsoft Office PowerPoint</Application>
  <PresentationFormat>شاشة عريضة</PresentationFormat>
  <Paragraphs>14</Paragraphs>
  <Slides>11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أيون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محمد بن العمران</dc:creator>
  <cp:lastModifiedBy>محمد بن العمران</cp:lastModifiedBy>
  <cp:revision>2</cp:revision>
  <dcterms:created xsi:type="dcterms:W3CDTF">2022-09-17T13:15:12Z</dcterms:created>
  <dcterms:modified xsi:type="dcterms:W3CDTF">2022-09-17T14:03:33Z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0x0101002ACC514D6AC3DB439A0C4E6C5E32FDCC</vt:lpwstr>
  </property>
</Properties>
</file>